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png" ContentType="image/png"/>
  <Override PartName="/ppt/notesslides/notesslide20.xml" ContentType="application/vnd.openxmlformats-officedocument.presentationml.notesSlide+xml"/>
  <Override PartName="/ppt/slidelayouts/slidelayout2.xml" ContentType="application/vnd.openxmlformats-officedocument.presentationml.slideLayout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s/slide21.xml" ContentType="application/vnd.openxmlformats-officedocument.presentationml.slide+xml"/>
  <Override PartName="/ppt/slides/slide50.xml" ContentType="application/vnd.openxmlformats-officedocument.presentationml.slide+xml"/>
  <Override PartName="/ppt/slides/slide1.xml" ContentType="application/vnd.openxmlformats-officedocument.presentationml.slide+xml"/>
  <Override PartName="/ppt/notesslides/notesslide71.xml" ContentType="application/vnd.openxmlformats-officedocument.presentationml.notesSlide+xml"/>
  <Override PartName="/ppt/presprops.xml" ContentType="application/vnd.openxmlformats-officedocument.presentationml.presProps+xml"/>
  <Override PartName="/ppt/notesslides/notesslide2.xml" ContentType="application/vnd.openxmlformats-officedocument.presentationml.notesSlide+xml"/>
  <Override PartName="/ppt/notesslides/notesslide14.xml" ContentType="application/vnd.openxmlformats-officedocument.presentationml.notesSlide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slides/slide13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3.xml" ContentType="application/vnd.openxmlformats-officedocument.presentationml.slideLayout+xml"/>
  <Override PartName="/ppt/notesslides/notesslide2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5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52.xml" ContentType="application/vnd.openxmlformats-officedocument.presentationml.slide+xml"/>
  <Override PartName="/ppt/slides/slide3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slides/slide53.xml" ContentType="application/vnd.openxmlformats-officedocument.presentationml.slide+xml"/>
  <Override PartName="/ppt/slides/slide2.xml" ContentType="application/vnd.openxmlformats-officedocument.presentationml.slide+xml"/>
  <Override PartName="/ppt/slides/slide2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5.xml" ContentType="application/vnd.openxmlformats-officedocument.presentationml.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4.xml" ContentType="application/vnd.openxmlformats-officedocument.presentationml.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56.xml" ContentType="application/vnd.openxmlformats-officedocument.presentationml.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59.xml" ContentType="application/vnd.openxmlformats-officedocument.presentationml.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58.xml" ContentType="application/vnd.openxmlformats-officedocument.presentationml.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0.xml" ContentType="application/vnd.openxmlformats-officedocument.presentationml.slide+xml"/>
  <Override PartName="/ppt/slides/slide69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slides/slide68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38.xml" ContentType="application/vnd.openxmlformats-officedocument.presentationml.slide+xml"/>
  <Override PartName="/ppt/slides/slide61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39.xml" ContentType="application/vnd.openxmlformats-officedocument.presentationml.slide+xml"/>
  <Override PartName="/ppt/slides/slide60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42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48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slides/slide62.xml" ContentType="application/vnd.openxmlformats-officedocument.presentationml.slide+xml"/>
  <Override PartName="/ppt/notesslides/notesslide62.xml" ContentType="application/vnd.openxmlformats-officedocument.presentationml.notesSlide+xml"/>
  <Override PartName="/ppt/slides/slide63.xml" ContentType="application/vnd.openxmlformats-officedocument.presentationml.slide+xml"/>
  <Override PartName="/ppt/notesslides/notesslide63.xml" ContentType="application/vnd.openxmlformats-officedocument.presentationml.notesSlide+xml"/>
  <Override PartName="/ppt/slides/slide64.xml" ContentType="application/vnd.openxmlformats-officedocument.presentationml.slide+xml"/>
  <Override PartName="/ppt/notesslides/notesslide64.xml" ContentType="application/vnd.openxmlformats-officedocument.presentationml.notesSlide+xml"/>
  <Override PartName="/ppt/slides/slide65.xml" ContentType="application/vnd.openxmlformats-officedocument.presentationml.slide+xml"/>
  <Override PartName="/ppt/notesslides/notesslide65.xml" ContentType="application/vnd.openxmlformats-officedocument.presentationml.notesSlide+xml"/>
  <Override PartName="/ppt/slides/slide66.xml" ContentType="application/vnd.openxmlformats-officedocument.presentationml.slide+xml"/>
  <Override PartName="/ppt/notesslides/notesslide66.xml" ContentType="application/vnd.openxmlformats-officedocument.presentationml.notesSlide+xml"/>
  <Override PartName="/ppt/slides/slide67.xml" ContentType="application/vnd.openxmlformats-officedocument.presentationml.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slides/slide70.xml" ContentType="application/vnd.openxmlformats-officedocument.presentationml.slide+xml"/>
  <Override PartName="/ppt/notesslides/notesslide70.xml" ContentType="application/vnd.openxmlformats-officedocument.presentationml.notes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slides/notesslide72.xml" ContentType="application/vnd.openxmlformats-officedocument.presentationml.notesSlide+xml"/>
  <Override PartName="/ppt/slides/slide73.xml" ContentType="application/vnd.openxmlformats-officedocument.presentationml.slide+xml"/>
  <Override PartName="/ppt/notesslides/notesslide7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58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4" r:id="rId47"/>
    <p:sldId id="303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11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" Type="http://schemas.openxmlformats.org/officeDocument/2006/relationships/slide" Target="slides/slide1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" Type="http://schemas.openxmlformats.org/officeDocument/2006/relationships/slide" Target="slides/slide2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" Type="http://schemas.openxmlformats.org/officeDocument/2006/relationships/slide" Target="slides/slide3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" Type="http://schemas.openxmlformats.org/officeDocument/2006/relationships/slide" Target="slides/slide4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" Type="http://schemas.openxmlformats.org/officeDocument/2006/relationships/slide" Target="slides/slide5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tableStyles" Target="tableStyles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8" Type="http://schemas.openxmlformats.org/officeDocument/2006/relationships/slide" Target="slides/slide6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  <a:p>
            <a:endParaRPr lang="en-US"/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2B5DC-764E-4474-B05D-3E489CD37A36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  <a:p>
            <a:endParaRPr lang="en-US"/>
          </a:p>
        </p:txBody>
      </p:sp>
      <p:sp>
        <p:nvSpPr>
          <p:cNvPr id="5" name="Notes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alt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7AF998-2BC9-4CBE-BABC-21D67516B5D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0CE6D4-C696-4A56-B42C-5D2AEC9EE6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2DBD574-F80E-44C9-AED2-A52A9A355B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1D8B2AE-A44E-4F6D-987E-5F33B023FC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074BB87-A66C-40A5-851B-E7A74E517E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88D444A1-ACFC-4CDD-BE14-0B48BC55D8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C4A949A-E4C6-409F-AF89-F090CD89D1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19CEDB7-FA9D-4AB8-A8BA-D17C14CAF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908BA81-7567-4E2B-AE77-58FFBBB38A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D9DADCC3-0941-44FE-822A-CA29A07086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9C5B47EB-54C2-4852-962A-7F7582C33A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62C29DBF-1825-4AA3-B637-EBC90E402D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6BA3BFAE-3F62-497A-B809-8F72278F68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981009D-4CDD-4A08-A11A-BBDC20B998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AAC3EB00-CD7A-4454-8380-156200FBC8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1C27648-508C-4EB6-8ADD-D87986660C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7D8439B-250B-4298-919F-4D451AB4DD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F6F2DF2-D511-415C-A328-0CB11F4685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5361EB2B-2C87-42B2-BEE7-A9AEBB04827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A4C1267-8F9C-4F5C-AC5F-702EEF529D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4A5E29C-E0C8-41DF-B927-365165132F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47BD0A6C-6C4F-4C8D-AA28-2FEEFFBB4B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513CD129-DDF5-43C7-B281-E078C6ED26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0E0C565-99E5-4FA5-96EB-D199E34775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D155718E-56B6-4D3A-A0C1-55A5F31BB2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6B9F1193-F452-48BB-94E7-A597EABC1C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6628E1A9-4B5C-4D8C-B0A8-4501BA008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6E8AE3EA-D39D-4E5C-A33D-4A97A7795F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85FB13A-3E22-40BD-8DDE-270CF29E3F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D337D001-E911-431F-BD6F-71913191C1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FCF92C8-FA56-4780-9B1A-AD08941B8A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433F33D9-F3BB-4648-ABC0-6235E41B52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FB110AE-2129-4363-B03F-0F8AD42F01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A175CFAF-4AE0-4BA2-B44A-8CDB9E68DF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690A13A5-9435-4361-9967-03185CEB9A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D2A90DA8-BA6D-464D-9E40-A9AD1551A3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A4E049E6-C1DF-46CB-A3DC-FEDCB997AE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A978B1D0-94D9-4B54-9098-F55B2B1546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F5E9CC1-3781-4035-AEDC-4805C1D6D4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0FB66564-8169-41A6-9CB2-68B0FDD4A5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A24B3698-9144-4E1E-96B0-2FF91F798BD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DB7CE2A0-B50A-4747-B2FE-95B19D8684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6705BE3B-A1C2-491A-85A3-143019CB2D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EEF3239-00C6-47F0-AFC6-A92B436B38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D9692251-1B4F-405C-A05E-CE36D979EC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85275F3-F0DB-4705-B481-4BEE3338F5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2389103-709E-43D7-8773-D50DD1B75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A24F3857-D3D0-4B82-B210-837B53B75B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0C15CF92-1D6A-4275-A7C4-3FF4FA498B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14ACAF0-A032-46C4-B412-FB1142E865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974EF195-A540-49D6-BE15-A68F541BAA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41344B7-871D-42C8-B83D-C3423BCC53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4F8E3F50-0731-4776-8343-1423EC1BB1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B005F2C-CD2B-4DF1-87F7-A83917C53E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8FBEF8C-099C-4EF0-9530-66FCAC6E70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9678F98D-33AC-4B2E-9864-3D2CB29B8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90E0B51-C9E5-41F8-9E9C-C52D3BBD3E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4696F03-2194-45DF-AF92-F184506AA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63B766B6-50DC-4C4A-BF57-FF386411BA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A7EA4987-3DC5-4702-B910-2BB41B5524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D9B1102-931C-4836-B655-9DF71088E2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99A302A2-19BE-4BBC-B830-E167322C29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745F29E-F1F4-4889-9BFA-1E6806655C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D917C5D-A404-4838-B606-8F8BDA224C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40F0818E-F6FB-42B9-ABAA-5DE29199B8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8519F763-9923-4EF8-AE26-A995DA6C33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994292F-8F5B-4C47-873E-2A0E662E0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A50AA6C2-D95D-459E-9BCC-4216071432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735FB41-E688-4E21-8B24-59EAC2BC5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3449BA0-AB61-45B4-92D5-A8C7372C2D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45A99B01-559D-4C75-8D3B-3FBCCA8E36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791DC60-C766-439C-A728-7E4B47577A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D1C4E37-B8C0-4286-9EC7-AC99F65913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6655871-E605-47C5-A838-3844FB44F4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altLang="en-US"/>
              <a:t>Click to edit Master title style</a:t>
            </a:r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alt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 noEditPoints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alt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 noEditPoints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alt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alt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alt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alt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5" name="Text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alt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 noEditPoints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4" name="Footer Placeholder 3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3" name="Footer Placeholder 2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alt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alt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alt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EditPoints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altLang="en-US"/>
              <a:t>Click icon to add picture</a:t>
            </a:r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alt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alt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D7FF2-845F-41B9-944F-35B90659B7D6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alt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/>
        <p:txBody>
          <a:bodyPr/>
          <a:lstStyle/>
          <a:p>
            <a:endParaRPr lang="en-GB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499726" y="2316163"/>
            <a:ext cx="7592043" cy="17325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65976" y="431782"/>
            <a:ext cx="9594728" cy="53119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379643" cy="56186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04783" y="365125"/>
            <a:ext cx="10449017" cy="589724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69749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69930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532660"/>
            <a:ext cx="9096062" cy="58759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292169"/>
            <a:ext cx="10515600" cy="588479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34161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63370" y="365125"/>
            <a:ext cx="10590430" cy="558680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Underfitting		Generalized Model 	   Overfitting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06076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06518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69449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07353" y="365125"/>
            <a:ext cx="8413110" cy="426703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GB"/>
              <a:t>CONFUSION MATRIX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1802330"/>
            <a:ext cx="10515600" cy="46016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/>
              <a:t>WIKIPEDIA					 SCIKIT LEARN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735544" y="1825625"/>
            <a:ext cx="5618257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200" y="1825625"/>
            <a:ext cx="4897344" cy="44521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4858305" cy="33092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63087" y="456370"/>
            <a:ext cx="5257800" cy="36507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38199" y="3800378"/>
            <a:ext cx="4924888" cy="2752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12772" y="4107137"/>
            <a:ext cx="4924888" cy="249294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6149363" cy="476694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7990043" cy="574628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2944"/>
            <a:ext cx="4825247" cy="37571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63447" y="376840"/>
            <a:ext cx="5690353" cy="37432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82195"/>
            <a:ext cx="4143372" cy="35525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81572" y="382195"/>
            <a:ext cx="6697524" cy="3411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38199" y="4001294"/>
            <a:ext cx="4143373" cy="285670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7214"/>
            <a:ext cx="10515600" cy="46277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20418" y="5363340"/>
            <a:ext cx="8333784" cy="100849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44661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47288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9014620" cy="548211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73100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065483" cy="5960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15479" y="2616016"/>
            <a:ext cx="4704069" cy="1459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38200" y="4305085"/>
            <a:ext cx="4093751" cy="17267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9757225" cy="55487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19574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467806"/>
            <a:ext cx="10415412" cy="509010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3690" y="365125"/>
            <a:ext cx="10198037" cy="543783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74047" y="309646"/>
            <a:ext cx="5517051" cy="3914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96000" y="2266735"/>
            <a:ext cx="5171348" cy="398664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/>
              <a:t>performance metrics for Regression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6813981" y="1825625"/>
            <a:ext cx="4539819" cy="2093003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Mean Absolute Error</a:t>
            </a:r>
          </a:p>
          <a:p>
            <a:r>
              <a:rPr lang="en-GB"/>
              <a:t>Mean Squared Error</a:t>
            </a:r>
          </a:p>
          <a:p>
            <a:r>
              <a:rPr lang="en-GB"/>
              <a:t>R Mean Squared Error</a:t>
            </a:r>
          </a:p>
          <a:p>
            <a:r>
              <a:rPr lang="en-GB"/>
              <a:t>R squared Error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1463737"/>
            <a:ext cx="6230598" cy="490978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575763"/>
            <a:ext cx="10515600" cy="5601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450464"/>
            <a:ext cx="10515600" cy="29785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200" y="3611797"/>
            <a:ext cx="10515600" cy="236428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74822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27716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92090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481086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601865" cy="57315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93251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97052" cy="508082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93313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0138" y="365125"/>
            <a:ext cx="10383662" cy="604263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20391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77008" y="2712233"/>
            <a:ext cx="4782998" cy="3397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38200" y="2712232"/>
            <a:ext cx="4593727" cy="339771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10867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200" y="1690688"/>
            <a:ext cx="10515600" cy="448627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91510"/>
            <a:ext cx="10515600" cy="5785453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71267" y="365125"/>
            <a:ext cx="10582533" cy="599393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43642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607394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Arab" typeface="Times New Roman"/>
        <a:font script="Armn" typeface="Arial"/>
        <a:font script="Beng" typeface="Vrinda"/>
        <a:font script="Bopo" typeface="Microsoft JhengHei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ebr" typeface="Times New Roman"/>
        <a:font script="Knda" typeface="Tunga"/>
        <a:font script="Khmr" typeface="MoolBoran"/>
        <a:font script="Laoo" typeface="DokChampa"/>
        <a:font script="Mlym" typeface="Kartika"/>
        <a:font script="Mong" typeface="Mongolian Baiti"/>
        <a:font script="Mymr" typeface="Myanmar Text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Cans" typeface="Euphemia"/>
        <a:font script="Yiii" typeface="Microsoft Yi Baiti"/>
        <a:font script="Osma" typeface="Ebrima"/>
        <a:font script="Tale" typeface="Microsoft Tai Le"/>
        <a:font script="Bugi" typeface="Leelawadee UI"/>
        <a:font script="Talu" typeface="Microsoft New Tai Lue"/>
        <a:font script="Tfng" typeface="Ebrima"/>
        <a:font script="Hans" typeface="等线 Light"/>
        <a:font script="Hant" typeface="新細明體"/>
        <a:font script="Java" typeface="Javanese Text"/>
        <a:font script="Nkoo" typeface="Ebrima"/>
        <a:font script="Phag" typeface="Phagspa"/>
        <a:font script="Syre" typeface="Estrangelo Edessa"/>
        <a:font script="Syrj" typeface="Estrangelo Edessa"/>
        <a:font script="Syrn" typeface="Estrangelo Edessa"/>
        <a:font script="Jpan" typeface="游ゴシック Light"/>
        <a:font script="Olck" typeface="Nirmala UI"/>
        <a:font script="Lisu" typeface="Segoe UI"/>
        <a:font script="Sora" typeface="Nirmala UI"/>
      </a:majorFont>
      <a:minorFont>
        <a:latin typeface="Calibri" panose="020F0502020204030204"/>
        <a:ea typeface=""/>
        <a:cs typeface=""/>
        <a:font script="Arab" typeface="Arial"/>
        <a:font script="Armn" typeface="Arial"/>
        <a:font script="Beng" typeface="Vrinda"/>
        <a:font script="Bopo" typeface="Microsoft JhengHei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ebr" typeface="Arial"/>
        <a:font script="Knda" typeface="Tunga"/>
        <a:font script="Khmr" typeface="DaunPenh"/>
        <a:font script="Laoo" typeface="DokChampa"/>
        <a:font script="Mlym" typeface="Kartika"/>
        <a:font script="Mong" typeface="Mongolian Baiti"/>
        <a:font script="Mymr" typeface="Myanmar Text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Cans" typeface="Euphemia"/>
        <a:font script="Yiii" typeface="Microsoft Yi Baiti"/>
        <a:font script="Osma" typeface="Ebrima"/>
        <a:font script="Tale" typeface="Microsoft Tai Le"/>
        <a:font script="Bugi" typeface="Leelawadee UI"/>
        <a:font script="Talu" typeface="Microsoft New Tai Lue"/>
        <a:font script="Tfng" typeface="Ebrima"/>
        <a:font script="Hans" typeface="等线"/>
        <a:font script="Hant" typeface="新細明體"/>
        <a:font script="Java" typeface="Javanese Text"/>
        <a:font script="Nkoo" typeface="Ebrima"/>
        <a:font script="Phag" typeface="Phagspa"/>
        <a:font script="Syre" typeface="Estrangelo Edessa"/>
        <a:font script="Syrj" typeface="Estrangelo Edessa"/>
        <a:font script="Syrn" typeface="Estrangelo Edessa"/>
        <a:font script="Jpan" typeface="游ゴシック"/>
        <a:font script="Olck" typeface="Nirmala UI"/>
        <a:font script="Lisu" typeface="Segoe UI"/>
        <a:font script="Sora" typeface="Nirmala U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Notes Theme">
  <a:themeElements>
    <a:clrScheme name="Office Notes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Notes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Notes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>
          <a:solidFill>
            <a:schemeClr val="phClr"/>
          </a:solidFill>
          <a:prstDash val="solid"/>
        </a:ln>
        <a:ln w="38100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Mobile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1</cp:revision>
  <dcterms:created xsi:type="dcterms:W3CDTF">2024-04-20T10:06:31Z</dcterms:created>
  <dcterms:modified xsi:type="dcterms:W3CDTF">2024-04-27T05:09:13Z</dcterms:modified>
</cp:coreProperties>
</file>